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6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284" r:id="rId2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25830"/>
    <a:srgbClr val="E46C0A"/>
    <a:srgbClr val="E9EDF4"/>
    <a:srgbClr val="595959"/>
    <a:srgbClr val="376092"/>
    <a:srgbClr val="1F497D"/>
    <a:srgbClr val="4F81BD"/>
    <a:srgbClr val="BFBFBF"/>
    <a:srgbClr val="7F7F7F"/>
    <a:srgbClr val="A6A6A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221" autoAdjust="0"/>
    <p:restoredTop sz="91434" autoAdjust="0"/>
  </p:normalViewPr>
  <p:slideViewPr>
    <p:cSldViewPr showGuides="1">
      <p:cViewPr varScale="1">
        <p:scale>
          <a:sx n="71" d="100"/>
          <a:sy n="71" d="100"/>
        </p:scale>
        <p:origin x="-624" y="-108"/>
      </p:cViewPr>
      <p:guideLst>
        <p:guide orient="horz" pos="4057"/>
        <p:guide orient="horz" pos="3864"/>
        <p:guide orient="horz" pos="688"/>
        <p:guide orient="horz" pos="528"/>
        <p:guide pos="336"/>
        <p:guide pos="59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24B7-BB65-4CD5-AF2E-65720B007E4F}" type="datetimeFigureOut">
              <a:rPr lang="en-US" smtClean="0"/>
              <a:pPr/>
              <a:t>10/15/2016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4F797-D0C9-4CC8-A782-47AF8FE251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50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049156" y="3505200"/>
            <a:ext cx="5386944" cy="1524000"/>
          </a:xfr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049156" y="3813048"/>
            <a:ext cx="5386944" cy="76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81001" y="6453536"/>
            <a:ext cx="3352800" cy="391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4"/>
          <p:cNvSpPr txBox="1">
            <a:spLocks/>
          </p:cNvSpPr>
          <p:nvPr userDrawn="1"/>
        </p:nvSpPr>
        <p:spPr bwMode="gray">
          <a:xfrm>
            <a:off x="4006952" y="6396335"/>
            <a:ext cx="313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www.edupristine.com</a:t>
            </a: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875" y="1069754"/>
            <a:ext cx="3347256" cy="2094242"/>
          </a:xfrm>
          <a:prstGeom prst="rect">
            <a:avLst/>
          </a:prstGeom>
          <a:noFill/>
        </p:spPr>
      </p:pic>
      <p:grpSp>
        <p:nvGrpSpPr>
          <p:cNvPr id="14" name="Group 4"/>
          <p:cNvGrpSpPr/>
          <p:nvPr userDrawn="1"/>
        </p:nvGrpSpPr>
        <p:grpSpPr bwMode="gray">
          <a:xfrm>
            <a:off x="4105428" y="3048000"/>
            <a:ext cx="5334000" cy="108268"/>
            <a:chOff x="-76200" y="3048000"/>
            <a:chExt cx="4267200" cy="108268"/>
          </a:xfrm>
        </p:grpSpPr>
        <p:cxnSp>
          <p:nvCxnSpPr>
            <p:cNvPr id="16" name="Straight Connector 15"/>
            <p:cNvCxnSpPr/>
            <p:nvPr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 bwMode="gray">
          <a:xfrm>
            <a:off x="0" y="3048000"/>
            <a:ext cx="4190999" cy="108268"/>
            <a:chOff x="-76200" y="3048000"/>
            <a:chExt cx="4267200" cy="108268"/>
          </a:xfrm>
        </p:grpSpPr>
        <p:cxnSp>
          <p:nvCxnSpPr>
            <p:cNvPr id="15" name="Straight Connector 14"/>
            <p:cNvCxnSpPr/>
            <p:nvPr userDrawn="1"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 userDrawn="1"/>
        </p:nvSpPr>
        <p:spPr bwMode="gray">
          <a:xfrm>
            <a:off x="4278585" y="2819400"/>
            <a:ext cx="5168900" cy="566738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>
            <a:lvl1pPr algn="l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9" name="Title 1"/>
          <p:cNvSpPr txBox="1">
            <a:spLocks/>
          </p:cNvSpPr>
          <p:nvPr userDrawn="1"/>
        </p:nvSpPr>
        <p:spPr bwMode="gray">
          <a:xfrm>
            <a:off x="4273822" y="3352800"/>
            <a:ext cx="5168900" cy="381000"/>
          </a:xfrm>
          <a:prstGeom prst="rect">
            <a:avLst/>
          </a:prstGeom>
        </p:spPr>
        <p:txBody>
          <a:bodyPr vert="horz" lIns="45720" tIns="45720" rIns="45720" bIns="45720" rtlCol="0" anchor="ctr" anchorCtr="0">
            <a:normAutofit/>
          </a:bodyPr>
          <a:lstStyle>
            <a:lvl1pPr algn="l"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Contact:</a:t>
            </a: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81001" y="6447534"/>
            <a:ext cx="3840480" cy="397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4"/>
          <p:cNvSpPr txBox="1">
            <a:spLocks/>
          </p:cNvSpPr>
          <p:nvPr userDrawn="1"/>
        </p:nvSpPr>
        <p:spPr bwMode="gray">
          <a:xfrm>
            <a:off x="4208329" y="6396335"/>
            <a:ext cx="3136900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www.edupristine.com</a:t>
            </a:r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gray">
          <a:xfrm>
            <a:off x="4317996" y="3709792"/>
            <a:ext cx="5118103" cy="1228725"/>
          </a:xfrm>
          <a:prstGeom prst="rect">
            <a:avLst/>
          </a:prstGeom>
        </p:spPr>
        <p:txBody>
          <a:bodyPr vert="horz" lIns="0" tIns="45720" rIns="45720" bIns="45720" rtlCol="0" anchor="t" anchorCtr="0">
            <a:normAutofit/>
          </a:bodyPr>
          <a:lstStyle>
            <a:lvl1pPr algn="l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EduPristine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702, Raaj Chambers, Old Nagardas Road, Andheri (E), Mumbai-400 069. INDIA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www.edupristine.com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Ph. +91 22 3215 6191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381001" y="6447534"/>
            <a:ext cx="3840480" cy="397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4"/>
          <p:cNvSpPr txBox="1">
            <a:spLocks/>
          </p:cNvSpPr>
          <p:nvPr userDrawn="1"/>
        </p:nvSpPr>
        <p:spPr bwMode="gray">
          <a:xfrm>
            <a:off x="4208329" y="6396335"/>
            <a:ext cx="3136900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www.edupristine.com</a:t>
            </a:r>
          </a:p>
        </p:txBody>
      </p: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875" y="1069754"/>
            <a:ext cx="3347256" cy="2094242"/>
          </a:xfrm>
          <a:prstGeom prst="rect">
            <a:avLst/>
          </a:prstGeom>
          <a:noFill/>
        </p:spPr>
      </p:pic>
      <p:grpSp>
        <p:nvGrpSpPr>
          <p:cNvPr id="14" name="Group 4"/>
          <p:cNvGrpSpPr/>
          <p:nvPr userDrawn="1"/>
        </p:nvGrpSpPr>
        <p:grpSpPr bwMode="gray">
          <a:xfrm rot="10800000" flipH="1" flipV="1">
            <a:off x="4318788" y="3048000"/>
            <a:ext cx="5120640" cy="108268"/>
            <a:chOff x="-76200" y="3048000"/>
            <a:chExt cx="4267200" cy="108268"/>
          </a:xfrm>
        </p:grpSpPr>
        <p:cxnSp>
          <p:nvCxnSpPr>
            <p:cNvPr id="18" name="Straight Connector 17"/>
            <p:cNvCxnSpPr/>
            <p:nvPr/>
          </p:nvCxnSpPr>
          <p:spPr bwMode="gray">
            <a:xfrm>
              <a:off x="-76200" y="3048000"/>
              <a:ext cx="4267200" cy="1588"/>
            </a:xfrm>
            <a:prstGeom prst="line">
              <a:avLst/>
            </a:prstGeom>
            <a:ln w="1143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gray">
            <a:xfrm>
              <a:off x="-76200" y="3154680"/>
              <a:ext cx="4267200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 userDrawn="1"/>
        </p:nvSpPr>
        <p:spPr bwMode="gray">
          <a:xfrm>
            <a:off x="4317996" y="5029201"/>
            <a:ext cx="5118103" cy="1104900"/>
          </a:xfrm>
          <a:prstGeom prst="rect">
            <a:avLst/>
          </a:prstGeom>
        </p:spPr>
        <p:txBody>
          <a:bodyPr vert="horz" lIns="0" tIns="45720" rIns="45720" bIns="45720" rtlCol="0" anchor="t" anchorCtr="0">
            <a:normAutofit/>
          </a:bodyPr>
          <a:lstStyle>
            <a:lvl1pPr algn="l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1200" noProof="0" dirty="0" smtClean="0">
                <a:solidFill>
                  <a:srgbClr val="376092"/>
                </a:solidFill>
                <a:latin typeface="+mj-lt"/>
                <a:ea typeface="+mj-ea"/>
                <a:cs typeface="+mj-cs"/>
              </a:rPr>
              <a:t>help@edupristine.com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1200" noProof="0" dirty="0" smtClean="0">
                <a:solidFill>
                  <a:srgbClr val="376092"/>
                </a:solidFill>
                <a:latin typeface="+mj-lt"/>
                <a:ea typeface="+mj-ea"/>
                <a:cs typeface="+mj-cs"/>
              </a:rPr>
              <a:t>www.edupristine.com</a:t>
            </a:r>
          </a:p>
        </p:txBody>
      </p:sp>
      <p:sp>
        <p:nvSpPr>
          <p:cNvPr id="27" name="TextBox 9"/>
          <p:cNvSpPr txBox="1"/>
          <p:nvPr userDrawn="1"/>
        </p:nvSpPr>
        <p:spPr>
          <a:xfrm>
            <a:off x="5700943" y="2362200"/>
            <a:ext cx="2356330" cy="654177"/>
          </a:xfrm>
          <a:prstGeom prst="rect">
            <a:avLst/>
          </a:prstGeom>
          <a:noFill/>
        </p:spPr>
        <p:txBody>
          <a:bodyPr wrap="none" lIns="83969" tIns="41985" rIns="83969" bIns="41985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700" b="1" dirty="0">
                <a:solidFill>
                  <a:srgbClr val="4F81BD">
                    <a:lumMod val="75000"/>
                  </a:srgbClr>
                </a:solidFill>
              </a:rPr>
              <a:t>Thank </a:t>
            </a:r>
            <a:r>
              <a:rPr lang="en-US" sz="3700" b="1" dirty="0" smtClean="0">
                <a:solidFill>
                  <a:srgbClr val="4F81BD">
                    <a:lumMod val="75000"/>
                  </a:srgbClr>
                </a:solidFill>
              </a:rPr>
              <a:t>You!</a:t>
            </a:r>
            <a:endParaRPr lang="en-IN" sz="3700" b="1" dirty="0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172201"/>
            <a:ext cx="3714750" cy="3048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5300" y="6492877"/>
            <a:ext cx="3714750" cy="2838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524" y="2994660"/>
            <a:ext cx="9902952" cy="868680"/>
          </a:xfrm>
          <a:solidFill>
            <a:schemeClr val="tx2"/>
          </a:solidFill>
        </p:spPr>
        <p:txBody>
          <a:bodyPr anchor="ctr"/>
          <a:lstStyle>
            <a:lvl1pPr algn="ctr">
              <a:defRPr sz="2200" b="1">
                <a:solidFill>
                  <a:schemeClr val="bg1"/>
                </a:solidFill>
              </a:defRPr>
            </a:lvl1pPr>
            <a:lvl2pPr algn="ctr"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2pPr>
            <a:lvl3pPr algn="ctr">
              <a:buClr>
                <a:schemeClr val="bg1"/>
              </a:buClr>
              <a:defRPr sz="1400" b="1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33400" y="1092200"/>
            <a:ext cx="8895588" cy="50419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7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marR="0" indent="-4000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900"/>
              </a:spcAft>
              <a:buClr>
                <a:srgbClr val="376092"/>
              </a:buClr>
              <a:buSzTx/>
              <a:buFont typeface="+mj-lt"/>
              <a:buAutoNum type="romanUcPeriod"/>
              <a:tabLst/>
              <a:defRPr lang="en-U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254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 userDrawn="1"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533400" y="1092200"/>
            <a:ext cx="8890063" cy="5041900"/>
          </a:xfrm>
        </p:spPr>
        <p:txBody>
          <a:bodyPr/>
          <a:lstStyle>
            <a:lvl2pPr>
              <a:spcAft>
                <a:spcPts val="400"/>
              </a:spcAft>
              <a:buClr>
                <a:srgbClr val="1F497D"/>
              </a:buClr>
              <a:defRPr lang="en-U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300"/>
              </a:spcBef>
              <a:buClr>
                <a:srgbClr val="595959"/>
              </a:buClr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spcBef>
                <a:spcPts val="600"/>
              </a:spcBef>
              <a:spcAft>
                <a:spcPts val="300"/>
              </a:spcAft>
              <a:buClr>
                <a:schemeClr val="accent6"/>
              </a:buClr>
              <a:buFont typeface="Arial" pitchFamily="34" charset="0"/>
              <a:buChar char="–"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spcBef>
                <a:spcPts val="200"/>
              </a:spcBef>
              <a:spcAft>
                <a:spcPts val="200"/>
              </a:spcAft>
              <a:buClr>
                <a:srgbClr val="4F81BD"/>
              </a:buClr>
              <a:defRPr lang="en-US" sz="13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5425" lvl="1" indent="-225425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 smtClean="0"/>
              <a:t>Click to edit Master text styles</a:t>
            </a:r>
          </a:p>
          <a:p>
            <a:pPr marL="463550" lvl="2" indent="-238125" algn="l" defTabSz="914400" rtl="0" eaLnBrk="1" latinLnBrk="0" hangingPunct="1">
              <a:spcBef>
                <a:spcPts val="6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Calibri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688975" lvl="3" indent="-225425" algn="l" defTabSz="914400" rtl="0" eaLnBrk="1" latinLnBrk="0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Arial" pitchFamily="34" charset="0"/>
              <a:buChar char="–"/>
            </a:pPr>
            <a:r>
              <a:rPr lang="en-US" dirty="0" smtClean="0"/>
              <a:t>Third level</a:t>
            </a:r>
          </a:p>
          <a:p>
            <a:pPr marL="901700" lvl="4" indent="-212725" algn="l" defTabSz="914400" rtl="0" eaLnBrk="1" latinLnBrk="0" hangingPunct="1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Fourth level</a:t>
            </a:r>
          </a:p>
        </p:txBody>
      </p: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33400" y="1092200"/>
            <a:ext cx="8915400" cy="5041900"/>
          </a:xfrm>
        </p:spPr>
        <p:txBody>
          <a:bodyPr/>
          <a:lstStyle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762000"/>
            <a:ext cx="9906000" cy="1588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 bwMode="gray">
          <a:xfrm>
            <a:off x="0" y="821372"/>
            <a:ext cx="9906000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Tab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1" name="Straight Connector 10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33400" y="1092200"/>
            <a:ext cx="8915400" cy="5041900"/>
          </a:xfrm>
        </p:spPr>
        <p:txBody>
          <a:bodyPr/>
          <a:lstStyle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33400" y="1092200"/>
            <a:ext cx="433705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088834" y="1092200"/>
            <a:ext cx="4334256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33400" y="1092200"/>
            <a:ext cx="571500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400801" y="1092200"/>
            <a:ext cx="3009900" cy="5041900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500"/>
            </a:lvl3pPr>
            <a:lvl4pPr>
              <a:defRPr sz="15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5" name="Straight Connector 14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3400" y="64008"/>
            <a:ext cx="8098536" cy="70408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ts val="2200"/>
              </a:lnSpc>
              <a:spcBef>
                <a:spcPct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410700" y="6492875"/>
            <a:ext cx="495300" cy="365125"/>
          </a:xfrm>
        </p:spPr>
        <p:txBody>
          <a:bodyPr/>
          <a:lstStyle/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7"/>
          <p:cNvGrpSpPr/>
          <p:nvPr userDrawn="1"/>
        </p:nvGrpSpPr>
        <p:grpSpPr bwMode="gray">
          <a:xfrm>
            <a:off x="0" y="762000"/>
            <a:ext cx="9906000" cy="60960"/>
            <a:chOff x="0" y="762000"/>
            <a:chExt cx="9906000" cy="60960"/>
          </a:xfrm>
        </p:grpSpPr>
        <p:cxnSp>
          <p:nvCxnSpPr>
            <p:cNvPr id="10" name="Straight Connector 9"/>
            <p:cNvCxnSpPr/>
            <p:nvPr userDrawn="1"/>
          </p:nvCxnSpPr>
          <p:spPr bwMode="gray">
            <a:xfrm>
              <a:off x="0" y="762000"/>
              <a:ext cx="9906000" cy="158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821372"/>
              <a:ext cx="9906000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D:\Pristine Template\Pristine Logo\Logo _Final_12 (png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5187" y="7430"/>
            <a:ext cx="1046188" cy="65455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33400" y="62630"/>
            <a:ext cx="8100060" cy="701458"/>
          </a:xfrm>
          <a:prstGeom prst="rect">
            <a:avLst/>
          </a:prstGeom>
        </p:spPr>
        <p:txBody>
          <a:bodyPr vert="horz" lIns="45720" tIns="45720" rIns="4572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33400" y="1092200"/>
            <a:ext cx="8915400" cy="50419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436100" y="6492875"/>
            <a:ext cx="46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14AE-7DA6-4443-9A06-FA7BD7CD66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 bwMode="gray">
          <a:xfrm>
            <a:off x="506413" y="6493510"/>
            <a:ext cx="139858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EduPristine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 bwMode="gray">
          <a:xfrm flipH="1">
            <a:off x="1429544" y="6492875"/>
            <a:ext cx="1588" cy="3657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/>
        </p:nvSpPr>
        <p:spPr bwMode="gray">
          <a:xfrm>
            <a:off x="1511300" y="6493510"/>
            <a:ext cx="31369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HADOOP (Confidential)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6" r:id="rId3"/>
    <p:sldLayoutId id="214748365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7" r:id="rId10"/>
    <p:sldLayoutId id="2147483661" r:id="rId11"/>
    <p:sldLayoutId id="2147483662" r:id="rId12"/>
  </p:sldLayoutIdLst>
  <p:hf hdr="0" dt="0"/>
  <p:txStyles>
    <p:titleStyle>
      <a:lvl1pPr algn="l" defTabSz="914400" rtl="0" eaLnBrk="1" latinLnBrk="0" hangingPunct="1">
        <a:lnSpc>
          <a:spcPts val="22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800"/>
        </a:spcBef>
        <a:spcAft>
          <a:spcPts val="9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225425" indent="-225425" algn="l" defTabSz="914400" rtl="0" eaLnBrk="1" latinLnBrk="0" hangingPunct="1">
        <a:spcBef>
          <a:spcPts val="400"/>
        </a:spcBef>
        <a:spcAft>
          <a:spcPts val="400"/>
        </a:spcAft>
        <a:buClr>
          <a:srgbClr val="1F497D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8125" algn="l" defTabSz="914400" rtl="0" eaLnBrk="1" latinLnBrk="0" hangingPunct="1">
        <a:spcBef>
          <a:spcPts val="300"/>
        </a:spcBef>
        <a:spcAft>
          <a:spcPts val="300"/>
        </a:spcAft>
        <a:buClr>
          <a:srgbClr val="595959"/>
        </a:buClr>
        <a:buFont typeface="Calibri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8975" indent="-225425" algn="l" defTabSz="914400" rtl="0" eaLnBrk="1" latinLnBrk="0" hangingPunct="1">
        <a:spcBef>
          <a:spcPts val="200"/>
        </a:spcBef>
        <a:spcAft>
          <a:spcPts val="200"/>
        </a:spcAft>
        <a:buClr>
          <a:schemeClr val="accent6"/>
        </a:buClr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1700" indent="-212725" algn="l" defTabSz="914400" rtl="0" eaLnBrk="1" latinLnBrk="0" hangingPunct="1">
        <a:spcBef>
          <a:spcPts val="200"/>
        </a:spcBef>
        <a:spcAft>
          <a:spcPts val="200"/>
        </a:spcAft>
        <a:buClr>
          <a:srgbClr val="4F81BD"/>
        </a:buClr>
        <a:buSzPct val="100000"/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JAVA</a:t>
            </a:r>
          </a:p>
          <a:p>
            <a:pPr lvl="2"/>
            <a:r>
              <a:rPr lang="en-US" dirty="0" smtClean="0"/>
              <a:t>OOPs concepts</a:t>
            </a:r>
          </a:p>
          <a:p>
            <a:pPr lvl="2"/>
            <a:r>
              <a:rPr lang="en-US" dirty="0" smtClean="0"/>
              <a:t>Serialization</a:t>
            </a:r>
          </a:p>
          <a:p>
            <a:pPr lvl="2"/>
            <a:r>
              <a:rPr lang="en-US" dirty="0" smtClean="0"/>
              <a:t>Data Structures (Hash Map, Lists)</a:t>
            </a:r>
          </a:p>
          <a:p>
            <a:pPr lvl="2"/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UNIX Commands (mv, cp, ls etc, mkdir, ps, vi)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8441449" cy="633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236" y="624908"/>
            <a:ext cx="8300545" cy="6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6330" y="692180"/>
            <a:ext cx="8082783" cy="606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761" y="804801"/>
            <a:ext cx="8390211" cy="551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901" y="1119352"/>
            <a:ext cx="7282831" cy="546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1617" y="425668"/>
            <a:ext cx="7571839" cy="568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8139" y="788276"/>
            <a:ext cx="7651874" cy="574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1852" y="898634"/>
            <a:ext cx="7351061" cy="551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518" y="1087820"/>
            <a:ext cx="7009229" cy="525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1853" y="599090"/>
            <a:ext cx="6999435" cy="525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553" y="1418897"/>
            <a:ext cx="8385460" cy="392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09800" y="541020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https://www.wired.com/wp-content/uploads/2015/04/20.11.FF_.Google.DH_.59600.GOOGLE_CBF_009.jpg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2" y="725213"/>
            <a:ext cx="7144359" cy="535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902" y="286364"/>
            <a:ext cx="7506357" cy="563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2853" y="756746"/>
            <a:ext cx="7830200" cy="587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630622"/>
            <a:ext cx="7830314" cy="587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294" y="1566864"/>
            <a:ext cx="7313414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804" y="548028"/>
            <a:ext cx="7634452" cy="572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3" y="576859"/>
            <a:ext cx="8044355" cy="603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045" y="620700"/>
            <a:ext cx="7660070" cy="574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7569" y="905659"/>
            <a:ext cx="7365453" cy="552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996" y="605688"/>
            <a:ext cx="8108403" cy="608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14AE-7DA6-4443-9A06-FA7BD7CD66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4758" y="775446"/>
            <a:ext cx="8005928" cy="600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ristine Colour">
      <a:dk1>
        <a:sysClr val="windowText" lastClr="000000"/>
      </a:dk1>
      <a:lt1>
        <a:sysClr val="window" lastClr="FFFFFF"/>
      </a:lt1>
      <a:dk2>
        <a:srgbClr val="1F497D"/>
      </a:dk2>
      <a:lt2>
        <a:srgbClr val="376092"/>
      </a:lt2>
      <a:accent1>
        <a:srgbClr val="4F81BD"/>
      </a:accent1>
      <a:accent2>
        <a:srgbClr val="BFBFBF"/>
      </a:accent2>
      <a:accent3>
        <a:srgbClr val="A6A6A6"/>
      </a:accent3>
      <a:accent4>
        <a:srgbClr val="7F7F7F"/>
      </a:accent4>
      <a:accent5>
        <a:srgbClr val="595959"/>
      </a:accent5>
      <a:accent6>
        <a:srgbClr val="E46C0A"/>
      </a:accent6>
      <a:hlink>
        <a:srgbClr val="C25830"/>
      </a:hlink>
      <a:folHlink>
        <a:srgbClr val="9BBB59"/>
      </a:folHlink>
    </a:clrScheme>
    <a:fontScheme name="Edu Pristine Font Typ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63</Words>
  <Application>Microsoft Office PowerPoint</Application>
  <PresentationFormat>A4 Paper (210x297 mm)</PresentationFormat>
  <Paragraphs>31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Prerequisites</vt:lpstr>
      <vt:lpstr>HDFS Architecture</vt:lpstr>
      <vt:lpstr>HDFS Architecture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datascientist</cp:lastModifiedBy>
  <cp:revision>545</cp:revision>
  <dcterms:created xsi:type="dcterms:W3CDTF">2012-03-13T16:05:56Z</dcterms:created>
  <dcterms:modified xsi:type="dcterms:W3CDTF">2016-10-15T12:37:35Z</dcterms:modified>
</cp:coreProperties>
</file>